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93" d="100"/>
          <a:sy n="93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F52D-E146-43A6-B42B-2B331F04936E}" type="datetimeFigureOut">
              <a:rPr lang="es-MX" smtClean="0"/>
              <a:t>12/11/2019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6DAF-4A15-42B4-B1D2-14F2D6849F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238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F52D-E146-43A6-B42B-2B331F04936E}" type="datetimeFigureOut">
              <a:rPr lang="es-MX" smtClean="0"/>
              <a:t>12/11/2019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6DAF-4A15-42B4-B1D2-14F2D6849F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799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F52D-E146-43A6-B42B-2B331F04936E}" type="datetimeFigureOut">
              <a:rPr lang="es-MX" smtClean="0"/>
              <a:t>12/11/2019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6DAF-4A15-42B4-B1D2-14F2D6849F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400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F52D-E146-43A6-B42B-2B331F04936E}" type="datetimeFigureOut">
              <a:rPr lang="es-MX" smtClean="0"/>
              <a:t>12/11/2019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6DAF-4A15-42B4-B1D2-14F2D6849F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023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F52D-E146-43A6-B42B-2B331F04936E}" type="datetimeFigureOut">
              <a:rPr lang="es-MX" smtClean="0"/>
              <a:t>12/11/2019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6DAF-4A15-42B4-B1D2-14F2D6849F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193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F52D-E146-43A6-B42B-2B331F04936E}" type="datetimeFigureOut">
              <a:rPr lang="es-MX" smtClean="0"/>
              <a:t>12/11/2019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6DAF-4A15-42B4-B1D2-14F2D6849F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5734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F52D-E146-43A6-B42B-2B331F04936E}" type="datetimeFigureOut">
              <a:rPr lang="es-MX" smtClean="0"/>
              <a:t>12/11/2019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6DAF-4A15-42B4-B1D2-14F2D6849F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8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F52D-E146-43A6-B42B-2B331F04936E}" type="datetimeFigureOut">
              <a:rPr lang="es-MX" smtClean="0"/>
              <a:t>12/11/2019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6DAF-4A15-42B4-B1D2-14F2D6849F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14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F52D-E146-43A6-B42B-2B331F04936E}" type="datetimeFigureOut">
              <a:rPr lang="es-MX" smtClean="0"/>
              <a:t>12/11/2019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6DAF-4A15-42B4-B1D2-14F2D6849F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746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F52D-E146-43A6-B42B-2B331F04936E}" type="datetimeFigureOut">
              <a:rPr lang="es-MX" smtClean="0"/>
              <a:t>12/11/2019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6DAF-4A15-42B4-B1D2-14F2D6849F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22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F52D-E146-43A6-B42B-2B331F04936E}" type="datetimeFigureOut">
              <a:rPr lang="es-MX" smtClean="0"/>
              <a:t>12/11/2019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6DAF-4A15-42B4-B1D2-14F2D6849F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078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AF52D-E146-43A6-B42B-2B331F04936E}" type="datetimeFigureOut">
              <a:rPr lang="es-MX" smtClean="0"/>
              <a:t>12/11/2019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66DAF-4A15-42B4-B1D2-14F2D6849F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04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"/>
          <p:cNvSpPr txBox="1">
            <a:spLocks/>
          </p:cNvSpPr>
          <p:nvPr/>
        </p:nvSpPr>
        <p:spPr>
          <a:xfrm>
            <a:off x="3574193" y="3002586"/>
            <a:ext cx="3772571" cy="5339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300" smtClean="0">
                <a:solidFill>
                  <a:srgbClr val="800000"/>
                </a:solidFill>
                <a:latin typeface="Bodoni MT Black" panose="02070A03080606020203" pitchFamily="18" charset="0"/>
              </a:rPr>
              <a:t>KONSTRUKAZA</a:t>
            </a:r>
            <a:endParaRPr lang="es-MX" sz="3300" dirty="0">
              <a:solidFill>
                <a:srgbClr val="800000"/>
              </a:solidFill>
              <a:latin typeface="Bodoni MT Black" panose="02070A03080606020203" pitchFamily="18" charset="0"/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6571" y="2624616"/>
            <a:ext cx="1763221" cy="857250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6563" y="2621159"/>
            <a:ext cx="407133" cy="1075183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2631" y="3105658"/>
            <a:ext cx="1314300" cy="1223672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6867" y="3105658"/>
            <a:ext cx="1314300" cy="1223672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6242" y="2609634"/>
            <a:ext cx="1763221" cy="857250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0809" y="2609634"/>
            <a:ext cx="407133" cy="107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104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Bodoni MT Black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KONSTRUKAZA</dc:title>
  <dc:creator>PC3</dc:creator>
  <cp:lastModifiedBy>PC3</cp:lastModifiedBy>
  <cp:revision>9</cp:revision>
  <dcterms:created xsi:type="dcterms:W3CDTF">2019-11-12T16:15:53Z</dcterms:created>
  <dcterms:modified xsi:type="dcterms:W3CDTF">2019-11-12T17:11:34Z</dcterms:modified>
</cp:coreProperties>
</file>